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43200638" cy="270002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25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" d="100"/>
          <a:sy n="15" d="100"/>
        </p:scale>
        <p:origin x="11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80" y="4418785"/>
            <a:ext cx="32400479" cy="9400070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14181357"/>
            <a:ext cx="32400479" cy="6518796"/>
          </a:xfrm>
        </p:spPr>
        <p:txBody>
          <a:bodyPr/>
          <a:lstStyle>
            <a:lvl1pPr marL="0" indent="0" algn="ctr">
              <a:buNone/>
              <a:defRPr sz="8504"/>
            </a:lvl1pPr>
            <a:lvl2pPr marL="1620042" indent="0" algn="ctr">
              <a:buNone/>
              <a:defRPr sz="7087"/>
            </a:lvl2pPr>
            <a:lvl3pPr marL="3240085" indent="0" algn="ctr">
              <a:buNone/>
              <a:defRPr sz="6378"/>
            </a:lvl3pPr>
            <a:lvl4pPr marL="4860127" indent="0" algn="ctr">
              <a:buNone/>
              <a:defRPr sz="5669"/>
            </a:lvl4pPr>
            <a:lvl5pPr marL="6480170" indent="0" algn="ctr">
              <a:buNone/>
              <a:defRPr sz="5669"/>
            </a:lvl5pPr>
            <a:lvl6pPr marL="8100212" indent="0" algn="ctr">
              <a:buNone/>
              <a:defRPr sz="5669"/>
            </a:lvl6pPr>
            <a:lvl7pPr marL="9720255" indent="0" algn="ctr">
              <a:buNone/>
              <a:defRPr sz="5669"/>
            </a:lvl7pPr>
            <a:lvl8pPr marL="11340297" indent="0" algn="ctr">
              <a:buNone/>
              <a:defRPr sz="5669"/>
            </a:lvl8pPr>
            <a:lvl9pPr marL="12960340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24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51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6" y="1437511"/>
            <a:ext cx="9315138" cy="22881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4" y="1437511"/>
            <a:ext cx="27405405" cy="228814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3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05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4" y="6731304"/>
            <a:ext cx="37260550" cy="11231331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4" y="18068888"/>
            <a:ext cx="37260550" cy="5906292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20042" indent="0">
              <a:buNone/>
              <a:defRPr sz="7087">
                <a:solidFill>
                  <a:schemeClr val="tx1">
                    <a:tint val="82000"/>
                  </a:schemeClr>
                </a:solidFill>
              </a:defRPr>
            </a:lvl2pPr>
            <a:lvl3pPr marL="3240085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6012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80170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100212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202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4029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60340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93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7187553"/>
            <a:ext cx="18360271" cy="17131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7187553"/>
            <a:ext cx="18360271" cy="17131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79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437512"/>
            <a:ext cx="37260550" cy="52187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3" y="6618801"/>
            <a:ext cx="18275893" cy="3243772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3" y="9862573"/>
            <a:ext cx="18275893" cy="14506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3" y="6618801"/>
            <a:ext cx="18365898" cy="3243772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3" y="9862573"/>
            <a:ext cx="18365898" cy="14506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46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16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80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2" y="1800013"/>
            <a:ext cx="13933329" cy="6300047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3887531"/>
            <a:ext cx="21870323" cy="19187642"/>
          </a:xfrm>
        </p:spPr>
        <p:txBody>
          <a:bodyPr/>
          <a:lstStyle>
            <a:lvl1pPr>
              <a:defRPr sz="11339"/>
            </a:lvl1pPr>
            <a:lvl2pPr>
              <a:defRPr sz="9922"/>
            </a:lvl2pPr>
            <a:lvl3pPr>
              <a:defRPr sz="8504"/>
            </a:lvl3pPr>
            <a:lvl4pPr>
              <a:defRPr sz="7087"/>
            </a:lvl4pPr>
            <a:lvl5pPr>
              <a:defRPr sz="7087"/>
            </a:lvl5pPr>
            <a:lvl6pPr>
              <a:defRPr sz="7087"/>
            </a:lvl6pPr>
            <a:lvl7pPr>
              <a:defRPr sz="7087"/>
            </a:lvl7pPr>
            <a:lvl8pPr>
              <a:defRPr sz="7087"/>
            </a:lvl8pPr>
            <a:lvl9pPr>
              <a:defRPr sz="708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2" y="8100060"/>
            <a:ext cx="13933329" cy="15006363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69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2" y="1800013"/>
            <a:ext cx="13933329" cy="6300047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3887531"/>
            <a:ext cx="21870323" cy="19187642"/>
          </a:xfrm>
        </p:spPr>
        <p:txBody>
          <a:bodyPr anchor="t"/>
          <a:lstStyle>
            <a:lvl1pPr marL="0" indent="0">
              <a:buNone/>
              <a:defRPr sz="11339"/>
            </a:lvl1pPr>
            <a:lvl2pPr marL="1620042" indent="0">
              <a:buNone/>
              <a:defRPr sz="9922"/>
            </a:lvl2pPr>
            <a:lvl3pPr marL="3240085" indent="0">
              <a:buNone/>
              <a:defRPr sz="8504"/>
            </a:lvl3pPr>
            <a:lvl4pPr marL="4860127" indent="0">
              <a:buNone/>
              <a:defRPr sz="7087"/>
            </a:lvl4pPr>
            <a:lvl5pPr marL="6480170" indent="0">
              <a:buNone/>
              <a:defRPr sz="7087"/>
            </a:lvl5pPr>
            <a:lvl6pPr marL="8100212" indent="0">
              <a:buNone/>
              <a:defRPr sz="7087"/>
            </a:lvl6pPr>
            <a:lvl7pPr marL="9720255" indent="0">
              <a:buNone/>
              <a:defRPr sz="7087"/>
            </a:lvl7pPr>
            <a:lvl8pPr marL="11340297" indent="0">
              <a:buNone/>
              <a:defRPr sz="7087"/>
            </a:lvl8pPr>
            <a:lvl9pPr marL="12960340" indent="0">
              <a:buNone/>
              <a:defRPr sz="708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2" y="8100060"/>
            <a:ext cx="13933329" cy="15006363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5B7A-AB2A-4F1E-A65E-3A150917AD4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50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1437512"/>
            <a:ext cx="37260550" cy="521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7187553"/>
            <a:ext cx="37260550" cy="17131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25025187"/>
            <a:ext cx="9720144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895B7A-AB2A-4F1E-A65E-3A150917AD4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25025187"/>
            <a:ext cx="14580215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25025187"/>
            <a:ext cx="9720144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D3B384-A5AF-4EF2-804D-ACE8D0C68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1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40085" rtl="0" eaLnBrk="1" latinLnBrk="0" hangingPunct="1">
        <a:lnSpc>
          <a:spcPct val="90000"/>
        </a:lnSpc>
        <a:spcBef>
          <a:spcPct val="0"/>
        </a:spcBef>
        <a:buNone/>
        <a:defRPr sz="155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021" indent="-810021" algn="l" defTabSz="3240085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2" kern="1200">
          <a:solidFill>
            <a:schemeClr val="tx1"/>
          </a:solidFill>
          <a:latin typeface="+mn-lt"/>
          <a:ea typeface="+mn-ea"/>
          <a:cs typeface="+mn-cs"/>
        </a:defRPr>
      </a:lvl1pPr>
      <a:lvl2pPr marL="243006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5010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67014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9019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1023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3027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5031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7036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2004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4008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6012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10021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2025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4029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6034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5DB2F6-DF8F-D312-2139-7E147486BC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89433-4BCC-AEAA-C83E-4B6B64172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9F617-5E1F-0E7B-3693-545C0EA6FB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5CE7AA-DC6C-9616-EAF2-EC5B98CBEB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99"/>
            <a:ext cx="43200637" cy="270003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3A40F15-EB6A-363B-C92A-76A2B198187E}"/>
              </a:ext>
            </a:extLst>
          </p:cNvPr>
          <p:cNvSpPr txBox="1"/>
          <p:nvPr/>
        </p:nvSpPr>
        <p:spPr>
          <a:xfrm>
            <a:off x="3091542" y="19200607"/>
            <a:ext cx="201603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URL or (call to action)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A471E9-148A-7FB3-2381-197CAAD3E49C}"/>
              </a:ext>
            </a:extLst>
          </p:cNvPr>
          <p:cNvSpPr txBox="1"/>
          <p:nvPr/>
        </p:nvSpPr>
        <p:spPr>
          <a:xfrm>
            <a:off x="2895598" y="12818843"/>
            <a:ext cx="197466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0" dirty="0">
                <a:solidFill>
                  <a:srgbClr val="E625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this survey before (insert end of fieldwork date)</a:t>
            </a:r>
          </a:p>
        </p:txBody>
      </p:sp>
    </p:spTree>
    <p:extLst>
      <p:ext uri="{BB962C8B-B14F-4D97-AF65-F5344CB8AC3E}">
        <p14:creationId xmlns:p14="http://schemas.microsoft.com/office/powerpoint/2010/main" val="191361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19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Anca Postolache</dc:creator>
  <cp:lastModifiedBy>Anca Postolache</cp:lastModifiedBy>
  <cp:revision>6</cp:revision>
  <dcterms:created xsi:type="dcterms:W3CDTF">2024-10-07T17:29:20Z</dcterms:created>
  <dcterms:modified xsi:type="dcterms:W3CDTF">2024-11-04T18:19:03Z</dcterms:modified>
</cp:coreProperties>
</file>