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43200638" cy="27000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1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4418785"/>
            <a:ext cx="32400479" cy="9400070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4181357"/>
            <a:ext cx="32400479" cy="651879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4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1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1437511"/>
            <a:ext cx="9315138" cy="22881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1437511"/>
            <a:ext cx="27405405" cy="22881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05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6731304"/>
            <a:ext cx="37260550" cy="11231331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18068888"/>
            <a:ext cx="37260550" cy="5906292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82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3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187553"/>
            <a:ext cx="1836027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187553"/>
            <a:ext cx="1836027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437512"/>
            <a:ext cx="37260550" cy="5218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6618801"/>
            <a:ext cx="18275893" cy="3243772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9862573"/>
            <a:ext cx="18275893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6618801"/>
            <a:ext cx="18365898" cy="3243772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9862573"/>
            <a:ext cx="18365898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6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0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800013"/>
            <a:ext cx="13933329" cy="6300047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3887531"/>
            <a:ext cx="21870323" cy="19187642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8100060"/>
            <a:ext cx="13933329" cy="15006363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800013"/>
            <a:ext cx="13933329" cy="6300047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3887531"/>
            <a:ext cx="21870323" cy="19187642"/>
          </a:xfrm>
        </p:spPr>
        <p:txBody>
          <a:bodyPr anchor="t"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8100060"/>
            <a:ext cx="13933329" cy="15006363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437512"/>
            <a:ext cx="37260550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187553"/>
            <a:ext cx="37260550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5025187"/>
            <a:ext cx="972014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895B7A-AB2A-4F1E-A65E-3A150917AD4F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5025187"/>
            <a:ext cx="14580215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5025187"/>
            <a:ext cx="972014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5DB2F6-DF8F-D312-2139-7E147486B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9433-4BCC-AEAA-C83E-4B6B64172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9F617-5E1F-0E7B-3693-545C0EA6FB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5CE7AA-DC6C-9616-EAF2-EC5B98CBE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99"/>
            <a:ext cx="43200637" cy="270003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A40F15-EB6A-363B-C92A-76A2B198187E}"/>
              </a:ext>
            </a:extLst>
          </p:cNvPr>
          <p:cNvSpPr txBox="1"/>
          <p:nvPr/>
        </p:nvSpPr>
        <p:spPr>
          <a:xfrm>
            <a:off x="3091542" y="19200607"/>
            <a:ext cx="201603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URL or (call to action)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A471E9-148A-7FB3-2381-197CAAD3E49C}"/>
              </a:ext>
            </a:extLst>
          </p:cNvPr>
          <p:cNvSpPr txBox="1"/>
          <p:nvPr/>
        </p:nvSpPr>
        <p:spPr>
          <a:xfrm>
            <a:off x="2895598" y="12818843"/>
            <a:ext cx="19746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dirty="0">
                <a:solidFill>
                  <a:srgbClr val="E625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this survey before (insert end of fieldwork date)</a:t>
            </a:r>
          </a:p>
        </p:txBody>
      </p:sp>
    </p:spTree>
    <p:extLst>
      <p:ext uri="{BB962C8B-B14F-4D97-AF65-F5344CB8AC3E}">
        <p14:creationId xmlns:p14="http://schemas.microsoft.com/office/powerpoint/2010/main" val="19136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Anca Postolache</dc:creator>
  <cp:lastModifiedBy>Anca Postolache</cp:lastModifiedBy>
  <cp:revision>6</cp:revision>
  <dcterms:created xsi:type="dcterms:W3CDTF">2024-10-07T17:29:20Z</dcterms:created>
  <dcterms:modified xsi:type="dcterms:W3CDTF">2024-11-04T18:19:03Z</dcterms:modified>
</cp:coreProperties>
</file>